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3920330" y="-1256506"/>
            <a:ext cx="4351339" cy="105156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7133431" y="1956593"/>
            <a:ext cx="5811839" cy="2628901"/>
          </a:xfrm>
          <a:prstGeom prst="rect">
            <a:avLst/>
          </a:prstGeom>
        </p:spPr>
        <p:txBody>
          <a:bodyPr/>
          <a:lstStyle/>
          <a:p>
            <a:pPr/>
            <a:r>
              <a:t>Title Text</a:t>
            </a:r>
          </a:p>
        </p:txBody>
      </p:sp>
      <p:sp>
        <p:nvSpPr>
          <p:cNvPr id="105" name="Body Level One…"/>
          <p:cNvSpPr txBox="1"/>
          <p:nvPr>
            <p:ph type="body" idx="1"/>
          </p:nvPr>
        </p:nvSpPr>
        <p:spPr>
          <a:xfrm rot="5400000">
            <a:off x="1799431" y="-596107"/>
            <a:ext cx="5811838" cy="77343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Google Shape;32;p9"/>
          <p:cNvSpPr txBox="1"/>
          <p:nvPr>
            <p:ph type="body" sz="half" idx="21"/>
          </p:nvPr>
        </p:nvSpPr>
        <p:spPr>
          <a:xfrm>
            <a:off x="6172200" y="1825625"/>
            <a:ext cx="5181600" cy="4351338"/>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lstStyle>
            <a:lvl1pPr marL="228600" indent="0">
              <a:buClrTx/>
              <a:buSzTx/>
              <a:buFontTx/>
              <a:buNone/>
              <a:defRPr b="1" sz="2400"/>
            </a:lvl1pPr>
            <a:lvl2pPr marL="228600" indent="457200">
              <a:buClrTx/>
              <a:buSzTx/>
              <a:buFontTx/>
              <a:buNone/>
              <a:defRPr b="1" sz="2400"/>
            </a:lvl2pPr>
            <a:lvl3pPr marL="228600" indent="914400">
              <a:buClrTx/>
              <a:buSzTx/>
              <a:buFontTx/>
              <a:buNone/>
              <a:defRPr b="1" sz="2400"/>
            </a:lvl3pPr>
            <a:lvl4pPr marL="228600" indent="1371600">
              <a:buClrTx/>
              <a:buSzTx/>
              <a:buFontTx/>
              <a:buNone/>
              <a:defRPr b="1" sz="2400"/>
            </a:lvl4pPr>
            <a:lvl5pPr marL="228600" indent="1828800">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Google Shape;39;p10"/>
          <p:cNvSpPr txBox="1"/>
          <p:nvPr>
            <p:ph type="body" sz="half" idx="21"/>
          </p:nvPr>
        </p:nvSpPr>
        <p:spPr>
          <a:xfrm>
            <a:off x="839787" y="2505075"/>
            <a:ext cx="5157788" cy="3684588"/>
          </a:xfrm>
          <a:prstGeom prst="rect">
            <a:avLst/>
          </a:prstGeom>
        </p:spPr>
        <p:txBody>
          <a:bodyPr/>
          <a:lstStyle/>
          <a:p>
            <a:pPr/>
          </a:p>
        </p:txBody>
      </p:sp>
      <p:sp>
        <p:nvSpPr>
          <p:cNvPr id="51" name="Google Shape;40;p10"/>
          <p:cNvSpPr txBox="1"/>
          <p:nvPr>
            <p:ph type="body" sz="quarter" idx="22"/>
          </p:nvPr>
        </p:nvSpPr>
        <p:spPr>
          <a:xfrm>
            <a:off x="6172200" y="1681163"/>
            <a:ext cx="5183188" cy="823913"/>
          </a:xfrm>
          <a:prstGeom prst="rect">
            <a:avLst/>
          </a:prstGeom>
        </p:spPr>
        <p:txBody>
          <a:bodyPr anchor="b"/>
          <a:lstStyle/>
          <a:p>
            <a:pPr marL="228600" indent="0">
              <a:buClrTx/>
              <a:buSzTx/>
              <a:buFontTx/>
              <a:buNone/>
              <a:defRPr b="1" sz="2400"/>
            </a:pPr>
          </a:p>
        </p:txBody>
      </p:sp>
      <p:sp>
        <p:nvSpPr>
          <p:cNvPr id="52" name="Google Shape;41;p10"/>
          <p:cNvSpPr txBox="1"/>
          <p:nvPr>
            <p:ph type="body" sz="half" idx="23"/>
          </p:nvPr>
        </p:nvSpPr>
        <p:spPr>
          <a:xfrm>
            <a:off x="6172200" y="2505075"/>
            <a:ext cx="5183188" cy="3684588"/>
          </a:xfrm>
          <a:prstGeom prst="rect">
            <a:avLst/>
          </a:prstGeom>
        </p:spPr>
        <p:txBody>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Google Shape;57;p13"/>
          <p:cNvSpPr txBox="1"/>
          <p:nvPr>
            <p:ph type="body" sz="quarter" idx="21"/>
          </p:nvPr>
        </p:nvSpPr>
        <p:spPr>
          <a:xfrm>
            <a:off x="839787" y="2057400"/>
            <a:ext cx="3932238" cy="3811588"/>
          </a:xfrm>
          <a:prstGeom prst="rect">
            <a:avLst/>
          </a:prstGeom>
        </p:spPr>
        <p:txBody>
          <a:bodyPr/>
          <a:lstStyle/>
          <a:p>
            <a:pPr marL="228600" indent="0">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6" name="Google Shape;63;p14"/>
          <p:cNvSpPr/>
          <p:nvPr>
            <p:ph type="pic" sz="half" idx="21"/>
          </p:nvPr>
        </p:nvSpPr>
        <p:spPr>
          <a:xfrm>
            <a:off x="5183187" y="987425"/>
            <a:ext cx="6172201" cy="4873625"/>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Google Shape;84;p1"/>
          <p:cNvGrpSpPr/>
          <p:nvPr/>
        </p:nvGrpSpPr>
        <p:grpSpPr>
          <a:xfrm>
            <a:off x="1584933" y="1429323"/>
            <a:ext cx="6424655" cy="4057651"/>
            <a:chOff x="0" y="0"/>
            <a:chExt cx="6424653" cy="4057650"/>
          </a:xfrm>
        </p:grpSpPr>
        <p:pic>
          <p:nvPicPr>
            <p:cNvPr id="115" name="Google Shape;85;p1" descr="Google Shape;85;p1"/>
            <p:cNvPicPr>
              <a:picLocks noChangeAspect="1"/>
            </p:cNvPicPr>
            <p:nvPr/>
          </p:nvPicPr>
          <p:blipFill>
            <a:blip r:embed="rId2">
              <a:extLst/>
            </a:blip>
            <a:stretch>
              <a:fillRect/>
            </a:stretch>
          </p:blipFill>
          <p:spPr>
            <a:xfrm>
              <a:off x="0" y="0"/>
              <a:ext cx="6424654" cy="4057650"/>
            </a:xfrm>
            <a:prstGeom prst="rect">
              <a:avLst/>
            </a:prstGeom>
            <a:ln w="12700" cap="flat">
              <a:noFill/>
              <a:miter lim="400000"/>
            </a:ln>
            <a:effectLst/>
          </p:spPr>
        </p:pic>
        <p:sp>
          <p:nvSpPr>
            <p:cNvPr id="116" name="Google Shape;86;p1"/>
            <p:cNvSpPr/>
            <p:nvPr/>
          </p:nvSpPr>
          <p:spPr>
            <a:xfrm>
              <a:off x="107654" y="170119"/>
              <a:ext cx="6226141" cy="3730822"/>
            </a:xfrm>
            <a:prstGeom prst="rect">
              <a:avLst/>
            </a:prstGeom>
            <a:noFill/>
            <a:ln w="34925"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sp>
          <p:nvSpPr>
            <p:cNvPr id="117" name="Google Shape;87;p1"/>
            <p:cNvSpPr/>
            <p:nvPr/>
          </p:nvSpPr>
          <p:spPr>
            <a:xfrm>
              <a:off x="230944" y="326828"/>
              <a:ext cx="5979560" cy="3416321"/>
            </a:xfrm>
            <a:prstGeom prst="rect">
              <a:avLst/>
            </a:prstGeom>
            <a:noFill/>
            <a:ln w="25400"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grpSp>
      <p:pic>
        <p:nvPicPr>
          <p:cNvPr id="119" name="Google Shape;88;p1" descr="Google Shape;88;p1"/>
          <p:cNvPicPr>
            <a:picLocks noChangeAspect="1"/>
          </p:cNvPicPr>
          <p:nvPr/>
        </p:nvPicPr>
        <p:blipFill>
          <a:blip r:embed="rId3">
            <a:extLst/>
          </a:blip>
          <a:stretch>
            <a:fillRect/>
          </a:stretch>
        </p:blipFill>
        <p:spPr>
          <a:xfrm>
            <a:off x="7015777" y="4343517"/>
            <a:ext cx="854029" cy="854029"/>
          </a:xfrm>
          <a:prstGeom prst="rect">
            <a:avLst/>
          </a:prstGeom>
          <a:ln w="12700">
            <a:miter lim="400000"/>
          </a:ln>
        </p:spPr>
      </p:pic>
      <p:sp>
        <p:nvSpPr>
          <p:cNvPr id="120" name="Google Shape;89;p1"/>
          <p:cNvSpPr txBox="1"/>
          <p:nvPr/>
        </p:nvSpPr>
        <p:spPr>
          <a:xfrm>
            <a:off x="1856757" y="1792600"/>
            <a:ext cx="5888110" cy="2606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b="1" sz="1800">
                <a:latin typeface="EB Garamond"/>
                <a:ea typeface="EB Garamond"/>
                <a:cs typeface="EB Garamond"/>
                <a:sym typeface="EB Garamond"/>
              </a:defRPr>
            </a:pPr>
            <a:r>
              <a:t>Disease 1</a:t>
            </a:r>
          </a:p>
          <a:p>
            <a:pPr>
              <a:defRPr sz="1800">
                <a:latin typeface="EB Garamond"/>
                <a:ea typeface="EB Garamond"/>
                <a:cs typeface="EB Garamond"/>
                <a:sym typeface="EB Garamond"/>
              </a:defRPr>
            </a:pPr>
            <a:br>
              <a:rPr b="1"/>
            </a:br>
            <a:r>
              <a:t>A new disease is sweeping Edinburgh. People can appear healthy one day, yet rapidly develop horrible symptoms and die within hours. Patients complain of stomach cramps and show signs of dehydration. The disease appears to concentrate in poor districts in cities and so far has had minimal impact on doctors, nurses or wealthy districts of cities.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5" name="Google Shape;94;p2"/>
          <p:cNvGrpSpPr/>
          <p:nvPr/>
        </p:nvGrpSpPr>
        <p:grpSpPr>
          <a:xfrm>
            <a:off x="1584933" y="1429323"/>
            <a:ext cx="6424655" cy="4057651"/>
            <a:chOff x="0" y="0"/>
            <a:chExt cx="6424653" cy="4057650"/>
          </a:xfrm>
        </p:grpSpPr>
        <p:pic>
          <p:nvPicPr>
            <p:cNvPr id="122" name="Google Shape;95;p2" descr="Google Shape;95;p2"/>
            <p:cNvPicPr>
              <a:picLocks noChangeAspect="1"/>
            </p:cNvPicPr>
            <p:nvPr/>
          </p:nvPicPr>
          <p:blipFill>
            <a:blip r:embed="rId2">
              <a:extLst/>
            </a:blip>
            <a:stretch>
              <a:fillRect/>
            </a:stretch>
          </p:blipFill>
          <p:spPr>
            <a:xfrm>
              <a:off x="0" y="0"/>
              <a:ext cx="6424654" cy="4057650"/>
            </a:xfrm>
            <a:prstGeom prst="rect">
              <a:avLst/>
            </a:prstGeom>
            <a:ln w="12700" cap="flat">
              <a:noFill/>
              <a:miter lim="400000"/>
            </a:ln>
            <a:effectLst/>
          </p:spPr>
        </p:pic>
        <p:sp>
          <p:nvSpPr>
            <p:cNvPr id="123" name="Google Shape;96;p2"/>
            <p:cNvSpPr/>
            <p:nvPr/>
          </p:nvSpPr>
          <p:spPr>
            <a:xfrm>
              <a:off x="107654" y="170119"/>
              <a:ext cx="6226141" cy="3730822"/>
            </a:xfrm>
            <a:prstGeom prst="rect">
              <a:avLst/>
            </a:prstGeom>
            <a:noFill/>
            <a:ln w="34925"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sp>
          <p:nvSpPr>
            <p:cNvPr id="124" name="Google Shape;97;p2"/>
            <p:cNvSpPr/>
            <p:nvPr/>
          </p:nvSpPr>
          <p:spPr>
            <a:xfrm>
              <a:off x="230944" y="326828"/>
              <a:ext cx="5979560" cy="3416321"/>
            </a:xfrm>
            <a:prstGeom prst="rect">
              <a:avLst/>
            </a:prstGeom>
            <a:noFill/>
            <a:ln w="25400"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grpSp>
      <p:sp>
        <p:nvSpPr>
          <p:cNvPr id="126" name="Google Shape;99;p2"/>
          <p:cNvSpPr txBox="1"/>
          <p:nvPr/>
        </p:nvSpPr>
        <p:spPr>
          <a:xfrm>
            <a:off x="1856757" y="1792600"/>
            <a:ext cx="5888151" cy="2631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b="1" sz="1800">
                <a:latin typeface="EB Garamond"/>
                <a:ea typeface="EB Garamond"/>
                <a:cs typeface="EB Garamond"/>
                <a:sym typeface="EB Garamond"/>
              </a:defRPr>
            </a:pPr>
            <a:r>
              <a:t>Disease 2</a:t>
            </a:r>
            <a:endParaRPr sz="2000"/>
          </a:p>
          <a:p>
            <a:pPr>
              <a:defRPr sz="2000">
                <a:latin typeface="EB Garamond"/>
                <a:ea typeface="EB Garamond"/>
                <a:cs typeface="EB Garamond"/>
                <a:sym typeface="EB Garamond"/>
              </a:defRPr>
            </a:pPr>
            <a:br>
              <a:rPr b="1"/>
            </a:br>
            <a:r>
              <a:rPr sz="1800"/>
              <a:t>Edinburgh is facing a potential epidemic. Patients begin to develop a fever and complain of aches and pains. After a couple of days they develop rashes and a few days following that hard lumps and pustules on their face and limbs. All ages and social classes are developing symptoms. Only those who have already survived the disease or those that have risked inoculation are safe.</a:t>
            </a:r>
          </a:p>
        </p:txBody>
      </p:sp>
      <p:pic>
        <p:nvPicPr>
          <p:cNvPr id="127" name="Google Shape;88;p1" descr="Google Shape;88;p1"/>
          <p:cNvPicPr>
            <a:picLocks noChangeAspect="1"/>
          </p:cNvPicPr>
          <p:nvPr/>
        </p:nvPicPr>
        <p:blipFill>
          <a:blip r:embed="rId3">
            <a:extLst/>
          </a:blip>
          <a:stretch>
            <a:fillRect/>
          </a:stretch>
        </p:blipFill>
        <p:spPr>
          <a:xfrm>
            <a:off x="7015777" y="4343517"/>
            <a:ext cx="854029" cy="85402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2" name="Google Shape;104;p3"/>
          <p:cNvGrpSpPr/>
          <p:nvPr/>
        </p:nvGrpSpPr>
        <p:grpSpPr>
          <a:xfrm>
            <a:off x="1584933" y="1429323"/>
            <a:ext cx="6424655" cy="4057651"/>
            <a:chOff x="0" y="0"/>
            <a:chExt cx="6424653" cy="4057650"/>
          </a:xfrm>
        </p:grpSpPr>
        <p:pic>
          <p:nvPicPr>
            <p:cNvPr id="129" name="Google Shape;105;p3" descr="Google Shape;105;p3"/>
            <p:cNvPicPr>
              <a:picLocks noChangeAspect="1"/>
            </p:cNvPicPr>
            <p:nvPr/>
          </p:nvPicPr>
          <p:blipFill>
            <a:blip r:embed="rId2">
              <a:extLst/>
            </a:blip>
            <a:stretch>
              <a:fillRect/>
            </a:stretch>
          </p:blipFill>
          <p:spPr>
            <a:xfrm>
              <a:off x="0" y="0"/>
              <a:ext cx="6424654" cy="4057650"/>
            </a:xfrm>
            <a:prstGeom prst="rect">
              <a:avLst/>
            </a:prstGeom>
            <a:ln w="12700" cap="flat">
              <a:noFill/>
              <a:miter lim="400000"/>
            </a:ln>
            <a:effectLst/>
          </p:spPr>
        </p:pic>
        <p:sp>
          <p:nvSpPr>
            <p:cNvPr id="130" name="Google Shape;106;p3"/>
            <p:cNvSpPr/>
            <p:nvPr/>
          </p:nvSpPr>
          <p:spPr>
            <a:xfrm>
              <a:off x="107654" y="170119"/>
              <a:ext cx="6226141" cy="3730822"/>
            </a:xfrm>
            <a:prstGeom prst="rect">
              <a:avLst/>
            </a:prstGeom>
            <a:noFill/>
            <a:ln w="34925"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sp>
          <p:nvSpPr>
            <p:cNvPr id="131" name="Google Shape;107;p3"/>
            <p:cNvSpPr/>
            <p:nvPr/>
          </p:nvSpPr>
          <p:spPr>
            <a:xfrm>
              <a:off x="230944" y="326828"/>
              <a:ext cx="5979560" cy="3416321"/>
            </a:xfrm>
            <a:prstGeom prst="rect">
              <a:avLst/>
            </a:prstGeom>
            <a:noFill/>
            <a:ln w="25400"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grpSp>
      <p:sp>
        <p:nvSpPr>
          <p:cNvPr id="133" name="Google Shape;109;p3"/>
          <p:cNvSpPr txBox="1"/>
          <p:nvPr/>
        </p:nvSpPr>
        <p:spPr>
          <a:xfrm>
            <a:off x="1886656" y="1739537"/>
            <a:ext cx="5888152" cy="2352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R="190500" algn="ctr">
              <a:defRPr b="1" sz="1800">
                <a:latin typeface="EB Garamond"/>
                <a:ea typeface="EB Garamond"/>
                <a:cs typeface="EB Garamond"/>
                <a:sym typeface="EB Garamond"/>
              </a:defRPr>
            </a:pPr>
            <a:r>
              <a:t>Disease 3</a:t>
            </a:r>
          </a:p>
          <a:p>
            <a:pPr marR="190500"/>
            <a:endParaRPr sz="2000">
              <a:latin typeface="EB Garamond"/>
              <a:ea typeface="EB Garamond"/>
              <a:cs typeface="EB Garamond"/>
              <a:sym typeface="EB Garamond"/>
            </a:endParaRPr>
          </a:p>
          <a:p>
            <a:pPr marR="190500">
              <a:defRPr sz="1800">
                <a:latin typeface="EB Garamond"/>
                <a:ea typeface="EB Garamond"/>
                <a:cs typeface="EB Garamond"/>
                <a:sym typeface="EB Garamond"/>
              </a:defRPr>
            </a:pPr>
            <a:r>
              <a:t>A new merchant ship has docked in Leith, some of the sailors are reportedly sick. People are beginning to come down with fevers, chills and body aches. Patients become fatigued, nauseous and may vomit. They begin to develop open sores of pus. Some people die overnight, others take days. </a:t>
            </a:r>
          </a:p>
        </p:txBody>
      </p:sp>
      <p:pic>
        <p:nvPicPr>
          <p:cNvPr id="134" name="Google Shape;88;p1" descr="Google Shape;88;p1"/>
          <p:cNvPicPr>
            <a:picLocks noChangeAspect="1"/>
          </p:cNvPicPr>
          <p:nvPr/>
        </p:nvPicPr>
        <p:blipFill>
          <a:blip r:embed="rId3">
            <a:extLst/>
          </a:blip>
          <a:stretch>
            <a:fillRect/>
          </a:stretch>
        </p:blipFill>
        <p:spPr>
          <a:xfrm>
            <a:off x="7015777" y="4343517"/>
            <a:ext cx="854029" cy="85402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9" name="Google Shape;114;p4"/>
          <p:cNvGrpSpPr/>
          <p:nvPr/>
        </p:nvGrpSpPr>
        <p:grpSpPr>
          <a:xfrm>
            <a:off x="1584933" y="1429323"/>
            <a:ext cx="6424655" cy="4057651"/>
            <a:chOff x="0" y="0"/>
            <a:chExt cx="6424653" cy="4057650"/>
          </a:xfrm>
        </p:grpSpPr>
        <p:pic>
          <p:nvPicPr>
            <p:cNvPr id="136" name="Google Shape;115;p4" descr="Google Shape;115;p4"/>
            <p:cNvPicPr>
              <a:picLocks noChangeAspect="1"/>
            </p:cNvPicPr>
            <p:nvPr/>
          </p:nvPicPr>
          <p:blipFill>
            <a:blip r:embed="rId2">
              <a:extLst/>
            </a:blip>
            <a:stretch>
              <a:fillRect/>
            </a:stretch>
          </p:blipFill>
          <p:spPr>
            <a:xfrm>
              <a:off x="0" y="0"/>
              <a:ext cx="6424654" cy="4057650"/>
            </a:xfrm>
            <a:prstGeom prst="rect">
              <a:avLst/>
            </a:prstGeom>
            <a:ln w="12700" cap="flat">
              <a:noFill/>
              <a:miter lim="400000"/>
            </a:ln>
            <a:effectLst/>
          </p:spPr>
        </p:pic>
        <p:sp>
          <p:nvSpPr>
            <p:cNvPr id="137" name="Google Shape;116;p4"/>
            <p:cNvSpPr/>
            <p:nvPr/>
          </p:nvSpPr>
          <p:spPr>
            <a:xfrm>
              <a:off x="107654" y="170119"/>
              <a:ext cx="6226141" cy="3730822"/>
            </a:xfrm>
            <a:prstGeom prst="rect">
              <a:avLst/>
            </a:prstGeom>
            <a:noFill/>
            <a:ln w="34925"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sp>
          <p:nvSpPr>
            <p:cNvPr id="138" name="Google Shape;117;p4"/>
            <p:cNvSpPr/>
            <p:nvPr/>
          </p:nvSpPr>
          <p:spPr>
            <a:xfrm>
              <a:off x="230944" y="326828"/>
              <a:ext cx="5979560" cy="3416321"/>
            </a:xfrm>
            <a:prstGeom prst="rect">
              <a:avLst/>
            </a:prstGeom>
            <a:noFill/>
            <a:ln w="25400" cap="flat">
              <a:solidFill>
                <a:srgbClr val="000000"/>
              </a:solidFill>
              <a:prstDash val="solid"/>
              <a:miter lim="800000"/>
            </a:ln>
            <a:effectLst/>
          </p:spPr>
          <p:txBody>
            <a:bodyPr wrap="square" lIns="0" tIns="0" rIns="0" bIns="0" numCol="1" anchor="ctr">
              <a:noAutofit/>
            </a:bodyPr>
            <a:lstStyle/>
            <a:p>
              <a:pPr algn="ctr">
                <a:defRPr sz="1800">
                  <a:solidFill>
                    <a:srgbClr val="FFFFFF"/>
                  </a:solidFill>
                  <a:latin typeface="Calibri"/>
                  <a:ea typeface="Calibri"/>
                  <a:cs typeface="Calibri"/>
                  <a:sym typeface="Calibri"/>
                </a:defRPr>
              </a:pPr>
            </a:p>
          </p:txBody>
        </p:sp>
      </p:grpSp>
      <p:sp>
        <p:nvSpPr>
          <p:cNvPr id="140" name="Google Shape;119;p4"/>
          <p:cNvSpPr txBox="1"/>
          <p:nvPr/>
        </p:nvSpPr>
        <p:spPr>
          <a:xfrm>
            <a:off x="1923248" y="1756151"/>
            <a:ext cx="5888152" cy="1907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R="190500" algn="ctr">
              <a:defRPr b="1" sz="1800">
                <a:latin typeface="EB Garamond"/>
                <a:ea typeface="EB Garamond"/>
                <a:cs typeface="EB Garamond"/>
                <a:sym typeface="EB Garamond"/>
              </a:defRPr>
            </a:pPr>
            <a:r>
              <a:t>Disease 4</a:t>
            </a:r>
            <a:endParaRPr sz="1600"/>
          </a:p>
          <a:p>
            <a:pPr>
              <a:spcBef>
                <a:spcPts val="1400"/>
              </a:spcBef>
              <a:defRPr sz="1800">
                <a:latin typeface="EB Garamond"/>
                <a:ea typeface="EB Garamond"/>
                <a:cs typeface="EB Garamond"/>
                <a:sym typeface="EB Garamond"/>
              </a:defRPr>
            </a:pPr>
            <a:r>
              <a:t>A new disease is infecting people in Edinburgh. People are experience high temperatures, and intense coughing. Some complain of a loss of smell and taste. It spreads rapidly and anyone can catch it. </a:t>
            </a:r>
            <a:br>
              <a:rPr sz="1600"/>
            </a:br>
          </a:p>
        </p:txBody>
      </p:sp>
      <p:pic>
        <p:nvPicPr>
          <p:cNvPr id="141" name="Google Shape;88;p1" descr="Google Shape;88;p1"/>
          <p:cNvPicPr>
            <a:picLocks noChangeAspect="1"/>
          </p:cNvPicPr>
          <p:nvPr/>
        </p:nvPicPr>
        <p:blipFill>
          <a:blip r:embed="rId3">
            <a:extLst/>
          </a:blip>
          <a:stretch>
            <a:fillRect/>
          </a:stretch>
        </p:blipFill>
        <p:spPr>
          <a:xfrm>
            <a:off x="7015777" y="4343517"/>
            <a:ext cx="854029" cy="85402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